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1" r:id="rId5"/>
    <p:sldId id="259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1" d="100"/>
          <a:sy n="111" d="100"/>
        </p:scale>
        <p:origin x="1020" y="9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30463665723800659"/>
                  <c:y val="-0.3943203687667846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0.24</c:v>
                </c:pt>
                <c:pt idx="2">
                  <c:v>0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0.28999999999999998</c:v>
                </c:pt>
                <c:pt idx="1">
                  <c:v>0.34</c:v>
                </c:pt>
                <c:pt idx="2">
                  <c:v>0.37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30291721224784851"/>
                  <c:y val="-0.4048352241516113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0.67</c:v>
                </c:pt>
                <c:pt idx="1">
                  <c:v>0.3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0.96</c:v>
                </c:pt>
                <c:pt idx="1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0.92</c:v>
                </c:pt>
                <c:pt idx="1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8199374675750732"/>
                  <c:y val="-0.3312310576438903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0.65</c:v>
                </c:pt>
                <c:pt idx="1">
                  <c:v>0.24</c:v>
                </c:pt>
                <c:pt idx="2">
                  <c:v>0.11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30971011519432068"/>
                  <c:y val="-0.4093433916568756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0.79</c:v>
                </c:pt>
                <c:pt idx="1">
                  <c:v>0.17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30916523933410645"/>
                  <c:y val="-0.394320368766784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0.79</c:v>
                </c:pt>
                <c:pt idx="1">
                  <c:v>0.15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30916523933410645"/>
                  <c:y val="-0.394320368766784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0.81</c:v>
                </c:pt>
                <c:pt idx="1">
                  <c:v>0.18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30463665723800659"/>
                  <c:y val="-0.404835253953933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0.79</c:v>
                </c:pt>
                <c:pt idx="1">
                  <c:v>0.17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30463665723800659"/>
                  <c:y val="-0.404835253953933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0.74</c:v>
                </c:pt>
                <c:pt idx="1">
                  <c:v>0.22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9748642444610596"/>
                  <c:y val="-0.40483555197715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0.65</c:v>
                </c:pt>
                <c:pt idx="1">
                  <c:v>0.24</c:v>
                </c:pt>
                <c:pt idx="2">
                  <c:v>0.11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0.36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0.35</c:v>
                </c:pt>
                <c:pt idx="1">
                  <c:v>0.4</c:v>
                </c:pt>
                <c:pt idx="2">
                  <c:v>0.25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N82095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N82095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2026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Albion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45 Everton Road, Liverpool, L6 2EH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N82095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16%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91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561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Https://Gp-Patient.Co.Uk/Patientexperience/Results?Code=N82095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Albion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100%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Albion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45 Everton Road, Liverpool, L6 2EH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16%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561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91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N82095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2026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Https://Gp-Patient.Co.Uk/Patientexperience/Results?Code=N82095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2267349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Albion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63%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75%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622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Theresa Harrison</cp:lastModifiedBy>
  <cp:revision>258</cp:revision>
  <dcterms:created xsi:type="dcterms:W3CDTF">2022-02-15T10:00:54Z</dcterms:created>
  <dcterms:modified xsi:type="dcterms:W3CDTF">2026-07-15T11:28:22Z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